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7560564" cy="1069238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140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664330" y="10352531"/>
            <a:ext cx="35968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b="1" dirty="0">
                <a:solidFill>
                  <a:srgbClr val="000000"/>
                </a:solidFill>
                <a:latin typeface="Calibri"/>
                <a:ea typeface="Calibri"/>
              </a:rPr>
              <a:t>138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